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0058400" cy="7772400"/>
  <p:notesSz cx="100584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00" y="3655749"/>
            <a:ext cx="113272" cy="2042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624" y="3387973"/>
            <a:ext cx="83477" cy="24020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614731"/>
            <a:ext cx="10049510" cy="1158240"/>
          </a:xfrm>
          <a:custGeom>
            <a:avLst/>
            <a:gdLst/>
            <a:ahLst/>
            <a:cxnLst/>
            <a:rect l="l" t="t" r="r" b="b"/>
            <a:pathLst>
              <a:path w="10049510" h="1158240">
                <a:moveTo>
                  <a:pt x="10049103" y="0"/>
                </a:moveTo>
                <a:lnTo>
                  <a:pt x="0" y="0"/>
                </a:lnTo>
                <a:lnTo>
                  <a:pt x="0" y="1157668"/>
                </a:lnTo>
                <a:lnTo>
                  <a:pt x="10049103" y="1157668"/>
                </a:lnTo>
                <a:lnTo>
                  <a:pt x="10049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100" y="3655749"/>
            <a:ext cx="113272" cy="2042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624" y="3387973"/>
            <a:ext cx="83477" cy="2402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852" y="221481"/>
            <a:ext cx="943669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690" y="1402887"/>
            <a:ext cx="6155690" cy="490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59253" y="7069925"/>
            <a:ext cx="2239009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67959851-0016-D53E-1B13-D508B7B2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A8E94E-FDD0-8140-2018-0FDFF23A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E81F3A-4732-EF2D-E921-7002BB79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241888-894B-CBCB-7D8C-8D70992A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7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538EA7-4881-B733-8C67-4A65B0B07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2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06D079-EDA8-2FCE-04F4-B0523843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8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844AB5-721E-209C-5609-663D24ADF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Personalizado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Calibri</vt:lpstr>
      <vt:lpstr>Roboto Bk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ox truck HORQUILLA DISRIBUIDOR</dc:title>
  <cp:lastModifiedBy>Microsoft Office User</cp:lastModifiedBy>
  <cp:revision>1</cp:revision>
  <dcterms:created xsi:type="dcterms:W3CDTF">2024-05-24T18:06:27Z</dcterms:created>
  <dcterms:modified xsi:type="dcterms:W3CDTF">2024-05-24T18:10:00Z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2024-05-24T00:00:00Z</vt:filetime>
  </property>
</Properties>
</file>