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CA879-04C0-498A-BDA0-7D1AFDDF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5FD1CD-D4B2-478B-8B41-365590D4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1B0F-8717-41EA-8848-8B6B69DA512D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DCD49C-9466-4B3B-AEC4-E5E5AB96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6E39F-5B92-4112-BA00-AFFEE48B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118F-E57F-49F2-A6E5-B93F34AA0D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5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3992C7-432F-457C-9FD1-6B4D9D87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17B3-7AF5-46AF-8E50-C9A0A267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FC42A2-D12A-4F1D-B81C-285D8EC43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1B0F-8717-41EA-8848-8B6B69DA512D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11FBB-6872-42BB-8626-017D3417D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85308C-0ABC-4427-9B62-276665BA8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118F-E57F-49F2-A6E5-B93F34AA0D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06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2797376-1B25-456D-805B-E9E8A086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0EA521-B08B-46D9-8BD7-2B7A0FAA2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606E5C-482E-44D3-BE44-3766AA1F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61785B-172E-4D2E-B56D-4C2DFFB4E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847986D-550D-41E2-B9E4-D063B6B4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D37413-DE00-4A02-8EBA-486B4E179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D20E82-ECB8-4D28-AD82-E6EB9CE5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B15040-3593-45CB-A34F-4C3D84D2D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B71B32-ADCF-49A4-AFE7-7454719B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24FBDC-7452-471C-946B-5AC66F927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4642F7-2C78-4DC1-BBCC-8F1C8DA2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38EBDA-0335-41CB-91D4-BED41F647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7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2024-05-06T15:38:46Z</dcterms:created>
  <dcterms:modified xsi:type="dcterms:W3CDTF">2024-05-06T15:38:46Z</dcterms:modified>
</cp:coreProperties>
</file>