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00584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/>
    <p:restoredTop sz="94694"/>
  </p:normalViewPr>
  <p:slideViewPr>
    <p:cSldViewPr>
      <p:cViewPr varScale="1">
        <p:scale>
          <a:sx n="107" d="100"/>
          <a:sy n="107" d="100"/>
        </p:scale>
        <p:origin x="172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614731"/>
            <a:ext cx="10049510" cy="1158240"/>
          </a:xfrm>
          <a:custGeom>
            <a:avLst/>
            <a:gdLst/>
            <a:ahLst/>
            <a:cxnLst/>
            <a:rect l="l" t="t" r="r" b="b"/>
            <a:pathLst>
              <a:path w="10049510" h="1158240">
                <a:moveTo>
                  <a:pt x="10049103" y="0"/>
                </a:moveTo>
                <a:lnTo>
                  <a:pt x="0" y="0"/>
                </a:lnTo>
                <a:lnTo>
                  <a:pt x="0" y="1157668"/>
                </a:lnTo>
                <a:lnTo>
                  <a:pt x="10049103" y="1157668"/>
                </a:lnTo>
                <a:lnTo>
                  <a:pt x="10049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852" y="221481"/>
            <a:ext cx="943669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690" y="1402887"/>
            <a:ext cx="6155690" cy="490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59253" y="7069925"/>
            <a:ext cx="2239009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B59539-B459-E937-762F-EEAB2890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4593C9-52DC-6774-50C4-F544B23D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B2EAFF-08AF-31E1-B02F-8D75634EC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70F198-1B53-2EE1-75D7-CCB301056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DA1671-0962-1516-A4EC-DEEEF3212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F972713-E378-8A87-FC2A-40954282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632525-B1F4-F220-310D-63A908DB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8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Macintosh PowerPoint</Application>
  <PresentationFormat>Personalizado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Calibri</vt:lpstr>
      <vt:lpstr>Roboto Bk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ox truck HORQUILLA DISRIBUIDOR</dc:title>
  <cp:lastModifiedBy>Microsoft Office User</cp:lastModifiedBy>
  <cp:revision>3</cp:revision>
  <dcterms:created xsi:type="dcterms:W3CDTF">2024-05-24T18:06:27Z</dcterms:created>
  <dcterms:modified xsi:type="dcterms:W3CDTF">2024-05-31T18:04:46Z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2024-05-24T00:00:00Z</vt:filetime>
  </property>
</Properties>
</file>