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E738E-119C-437F-9275-AF091D65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B65D53-CF0C-44AC-B71C-6C107E00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CB8D-2480-4104-A923-C6468FBAF4A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C175A8-31E0-4988-807B-6B317F4A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E9BCF2-202B-4D7A-B32D-9A843593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52EE-1E77-4290-BBFE-772762905F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92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7FC21E-9A65-40E2-97AA-9C53D363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CB31D2-F853-4CED-B100-64129D36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449F1-C560-417D-9A64-ABA2A0559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CB8D-2480-4104-A923-C6468FBAF4A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EC20F7-84C1-4E29-8202-43653F97B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9297B-B9EC-4F8D-80A3-E5A15413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52EE-1E77-4290-BBFE-772762905F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7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A8D841F-8D48-4A6A-9174-863BE68C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5D757A-3727-4D7F-80D1-5389AE8CE7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6C82296-6175-471F-BD93-B7B23468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21D45C-07C7-46F5-81A9-8FACBF590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9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36B89FF-4237-4F40-B296-219E4721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BF427F-E167-4B2F-A3B7-3D83BCE65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FBD322-D85E-428F-8A67-AB38202F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2BE70B-BFD7-4ECA-961D-F0E459ABFB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3136964-3FE3-4D0A-97FF-18275A96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F2A160-09CC-4208-BD96-0E1E27757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6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70D1061-66E0-404C-91B2-F31B6DD8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F512BB-CE9C-4254-9F47-A6B85EAC1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7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76048FF-4794-4A30-9F43-531250C0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45D91E-35A2-443A-8D95-7F4CCC226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6698BC3-0B24-415D-83E5-350CD256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97837E-DA99-44A9-B91C-CE7CF9842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4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2024-05-02T15:51:22Z</dcterms:created>
  <dcterms:modified xsi:type="dcterms:W3CDTF">2024-05-02T15:51:22Z</dcterms:modified>
</cp:coreProperties>
</file>