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422C6-CA82-4A7B-800C-B922E373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CA696D-600B-49D2-BA7B-8AE165E9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295-78BD-4B5B-8EB4-C9A3A886EFC8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5490E6-5198-43D8-86DC-ED340F75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129B3A-1B51-40EA-888B-381136B9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AEB0-F1B9-4B7B-87F7-400F52D073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76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E5A275-5C7B-4ED6-BE3E-EE56BC5D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DA974-D20C-4CC8-ADD9-50D0E2FE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F4D1A-527F-401B-86A3-524F1A776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B295-78BD-4B5B-8EB4-C9A3A886EFC8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47840-EB38-4644-964B-DA7D16B96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878C7-41E3-4052-8673-6CA5914C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AEB0-F1B9-4B7B-87F7-400F52D073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19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CEA4211-D30C-4C89-A1B3-8672EEB2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09C2B8-56FE-4F47-AAC3-4917CC78D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9AEE9B-CA82-4545-9954-6F27FC0F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52DD83-D5AB-4B79-8507-E797F6E36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A6327F-1258-48FA-B599-FDE15623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549B89-15A7-4B6D-8CD1-03A2590F0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FCA213-4134-4B01-AEF2-D78644B2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E313F7-5EA1-4A7F-BED4-D4A1DF4D0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594017-A144-436F-A210-B4662215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182A26-9C5D-4CB8-9095-3A766DAA3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9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2024-05-03T13:55:55Z</dcterms:created>
  <dcterms:modified xsi:type="dcterms:W3CDTF">2024-05-03T13:55:55Z</dcterms:modified>
</cp:coreProperties>
</file>