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</p:sldIdLst>
  <p:sldSz cx="10058400" cy="7772400"/>
  <p:notesSz cx="10058400" cy="7772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73"/>
    <p:restoredTop sz="94694"/>
  </p:normalViewPr>
  <p:slideViewPr>
    <p:cSldViewPr>
      <p:cViewPr varScale="1">
        <p:scale>
          <a:sx n="107" d="100"/>
          <a:sy n="107" d="100"/>
        </p:scale>
        <p:origin x="1760" y="1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1" i="1">
                <a:solidFill>
                  <a:srgbClr val="FECC02"/>
                </a:solidFill>
                <a:latin typeface="Roboto Bk"/>
                <a:cs typeface="Roboto Bk"/>
              </a:defRPr>
            </a:lvl1pPr>
          </a:lstStyle>
          <a:p>
            <a:pPr marL="12700">
              <a:lnSpc>
                <a:spcPts val="2345"/>
              </a:lnSpc>
            </a:pPr>
            <a:r>
              <a:rPr spc="-10" dirty="0"/>
              <a:t>HORQUILLA</a:t>
            </a:r>
            <a:r>
              <a:rPr spc="-50" dirty="0"/>
              <a:t> </a:t>
            </a:r>
            <a:r>
              <a:rPr spc="-15" dirty="0">
                <a:solidFill>
                  <a:srgbClr val="FFFFFF"/>
                </a:solidFill>
              </a:rPr>
              <a:t>500KG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5/31/24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3100" y="3655749"/>
            <a:ext cx="113272" cy="204202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7624" y="3387973"/>
            <a:ext cx="83477" cy="240209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6614731"/>
            <a:ext cx="10049510" cy="1158240"/>
          </a:xfrm>
          <a:custGeom>
            <a:avLst/>
            <a:gdLst/>
            <a:ahLst/>
            <a:cxnLst/>
            <a:rect l="l" t="t" r="r" b="b"/>
            <a:pathLst>
              <a:path w="10049510" h="1158240">
                <a:moveTo>
                  <a:pt x="10049103" y="0"/>
                </a:moveTo>
                <a:lnTo>
                  <a:pt x="0" y="0"/>
                </a:lnTo>
                <a:lnTo>
                  <a:pt x="0" y="1157668"/>
                </a:lnTo>
                <a:lnTo>
                  <a:pt x="10049103" y="1157668"/>
                </a:lnTo>
                <a:lnTo>
                  <a:pt x="100491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chemeClr val="tx1"/>
                </a:solidFill>
                <a:latin typeface="Roboto Bk"/>
                <a:cs typeface="Roboto B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1" i="1">
                <a:solidFill>
                  <a:srgbClr val="FECC02"/>
                </a:solidFill>
                <a:latin typeface="Roboto Bk"/>
                <a:cs typeface="Roboto Bk"/>
              </a:defRPr>
            </a:lvl1pPr>
          </a:lstStyle>
          <a:p>
            <a:pPr marL="12700">
              <a:lnSpc>
                <a:spcPts val="2345"/>
              </a:lnSpc>
            </a:pPr>
            <a:r>
              <a:rPr spc="-10" dirty="0"/>
              <a:t>HORQUILLA</a:t>
            </a:r>
            <a:r>
              <a:rPr spc="-50" dirty="0"/>
              <a:t> </a:t>
            </a:r>
            <a:r>
              <a:rPr spc="-15" dirty="0">
                <a:solidFill>
                  <a:srgbClr val="FFFFFF"/>
                </a:solidFill>
              </a:rPr>
              <a:t>500KG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5/31/24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chemeClr val="tx1"/>
                </a:solidFill>
                <a:latin typeface="Roboto Bk"/>
                <a:cs typeface="Roboto B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1" i="1">
                <a:solidFill>
                  <a:srgbClr val="FECC02"/>
                </a:solidFill>
                <a:latin typeface="Roboto Bk"/>
                <a:cs typeface="Roboto Bk"/>
              </a:defRPr>
            </a:lvl1pPr>
          </a:lstStyle>
          <a:p>
            <a:pPr marL="12700">
              <a:lnSpc>
                <a:spcPts val="2345"/>
              </a:lnSpc>
            </a:pPr>
            <a:r>
              <a:rPr spc="-10" dirty="0"/>
              <a:t>HORQUILLA</a:t>
            </a:r>
            <a:r>
              <a:rPr spc="-50" dirty="0"/>
              <a:t> </a:t>
            </a:r>
            <a:r>
              <a:rPr spc="-15" dirty="0">
                <a:solidFill>
                  <a:srgbClr val="FFFFFF"/>
                </a:solidFill>
              </a:rPr>
              <a:t>500KG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5/31/24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chemeClr val="tx1"/>
                </a:solidFill>
                <a:latin typeface="Roboto Bk"/>
                <a:cs typeface="Roboto B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1" i="1">
                <a:solidFill>
                  <a:srgbClr val="FECC02"/>
                </a:solidFill>
                <a:latin typeface="Roboto Bk"/>
                <a:cs typeface="Roboto Bk"/>
              </a:defRPr>
            </a:lvl1pPr>
          </a:lstStyle>
          <a:p>
            <a:pPr marL="12700">
              <a:lnSpc>
                <a:spcPts val="2345"/>
              </a:lnSpc>
            </a:pPr>
            <a:r>
              <a:rPr spc="-10" dirty="0"/>
              <a:t>HORQUILLA</a:t>
            </a:r>
            <a:r>
              <a:rPr spc="-50" dirty="0"/>
              <a:t> </a:t>
            </a:r>
            <a:r>
              <a:rPr spc="-15" dirty="0">
                <a:solidFill>
                  <a:srgbClr val="FFFFFF"/>
                </a:solidFill>
              </a:rPr>
              <a:t>500KG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5/31/24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1" i="1">
                <a:solidFill>
                  <a:srgbClr val="FECC02"/>
                </a:solidFill>
                <a:latin typeface="Roboto Bk"/>
                <a:cs typeface="Roboto Bk"/>
              </a:defRPr>
            </a:lvl1pPr>
          </a:lstStyle>
          <a:p>
            <a:pPr marL="12700">
              <a:lnSpc>
                <a:spcPts val="2345"/>
              </a:lnSpc>
            </a:pPr>
            <a:r>
              <a:rPr spc="-10" dirty="0"/>
              <a:t>HORQUILLA</a:t>
            </a:r>
            <a:r>
              <a:rPr spc="-50" dirty="0"/>
              <a:t> </a:t>
            </a:r>
            <a:r>
              <a:rPr spc="-15" dirty="0">
                <a:solidFill>
                  <a:srgbClr val="FFFFFF"/>
                </a:solidFill>
              </a:rPr>
              <a:t>500KG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5/31/24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93100" y="3655749"/>
            <a:ext cx="113272" cy="204202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07624" y="3387973"/>
            <a:ext cx="83477" cy="24020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0852" y="221481"/>
            <a:ext cx="9436694" cy="406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1" i="0">
                <a:solidFill>
                  <a:schemeClr val="tx1"/>
                </a:solidFill>
                <a:latin typeface="Roboto Bk"/>
                <a:cs typeface="Roboto B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3690" y="1402887"/>
            <a:ext cx="6155690" cy="49034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459253" y="7069925"/>
            <a:ext cx="2239009" cy="3219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1">
                <a:solidFill>
                  <a:srgbClr val="FECC02"/>
                </a:solidFill>
                <a:latin typeface="Roboto Bk"/>
                <a:cs typeface="Roboto Bk"/>
              </a:defRPr>
            </a:lvl1pPr>
          </a:lstStyle>
          <a:p>
            <a:pPr marL="12700">
              <a:lnSpc>
                <a:spcPts val="2345"/>
              </a:lnSpc>
            </a:pPr>
            <a:r>
              <a:rPr spc="-10" dirty="0"/>
              <a:t>HORQUILLA</a:t>
            </a:r>
            <a:r>
              <a:rPr spc="-50" dirty="0"/>
              <a:t> </a:t>
            </a:r>
            <a:r>
              <a:rPr spc="-15" dirty="0">
                <a:solidFill>
                  <a:srgbClr val="FFFFFF"/>
                </a:solidFill>
              </a:rPr>
              <a:t>500KG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5/31/24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75AF666-3F5F-B1B1-993D-1F940B5AA6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058401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820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F4AE330-04AE-4E40-4221-2E258B91C3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058401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089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B2C0EF7-97E0-06C8-9A1F-661C22BBB7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058401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084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498683D-D51F-D62C-1BE8-9E797628F1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058401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710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1B3E293-6742-9C70-A074-A8A718471B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058401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138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1DA9DF6-12DF-2561-E3B4-95FB4BEDFE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157013" cy="784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078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0B7A5AD0-38AC-4356-9768-165F068894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058401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2118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0</Words>
  <Application>Microsoft Macintosh PowerPoint</Application>
  <PresentationFormat>Personalizado</PresentationFormat>
  <Paragraphs>0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0" baseType="lpstr">
      <vt:lpstr>Calibri</vt:lpstr>
      <vt:lpstr>Roboto Bk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 ox truck HORQUILLA DISRIBUIDOR</dc:title>
  <cp:lastModifiedBy>Microsoft Office User</cp:lastModifiedBy>
  <cp:revision>3</cp:revision>
  <dcterms:created xsi:type="dcterms:W3CDTF">2024-05-24T18:06:27Z</dcterms:created>
  <dcterms:modified xsi:type="dcterms:W3CDTF">2024-05-31T17:57:51Z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2024-05-24T00:00:00Z</vt:filetime>
  </property>
  <property fmtid="{D5CDD505-2E9C-101B-9397-08002B2CF9AE}" pid="3" name="Creator">
    <vt:lpwstr>Adobe Illustrator 27.9 (Macintosh)</vt:lpwstr>
  </property>
  <property fmtid="{D5CDD505-2E9C-101B-9397-08002B2CF9AE}" pid="4" name="LastSaved">
    <vt:filetime>2024-05-24T00:00:00Z</vt:filetime>
  </property>
</Properties>
</file>