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87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50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96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163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61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499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05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939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2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647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448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CBE8-0FCD-4E53-B88C-C2856FBAB45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181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81DAA1-C74E-4130-A04D-D03CD0CA6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" y="-201168"/>
            <a:ext cx="9135393" cy="70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C28791-1D09-4842-BAC3-0725F8AA0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897"/>
            <a:ext cx="9146690" cy="70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1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20ACCF-5E98-4759-9BED-23B35649D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0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6447F6-DC03-47D7-A1F1-0D41712BA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00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Samuel Gonzalez</dc:creator>
  <cp:lastModifiedBy>Samuel Gonzalez</cp:lastModifiedBy>
  <cp:revision>1</cp:revision>
  <dcterms:created xsi:type="dcterms:W3CDTF">2024-04-18T19:48:53Z</dcterms:created>
  <dcterms:modified xsi:type="dcterms:W3CDTF">2024-04-18T19:52:40Z</dcterms:modified>
</cp:coreProperties>
</file>