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>
      <p:cViewPr varScale="1">
        <p:scale>
          <a:sx n="91" d="100"/>
          <a:sy n="91" d="100"/>
        </p:scale>
        <p:origin x="317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727" y="2621279"/>
            <a:ext cx="2645664" cy="51389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589264"/>
            <a:ext cx="7766684" cy="1463040"/>
          </a:xfrm>
          <a:custGeom>
            <a:avLst/>
            <a:gdLst/>
            <a:ahLst/>
            <a:cxnLst/>
            <a:rect l="l" t="t" r="r" b="b"/>
            <a:pathLst>
              <a:path w="7766684" h="1463040">
                <a:moveTo>
                  <a:pt x="7766304" y="1463040"/>
                </a:moveTo>
                <a:lnTo>
                  <a:pt x="0" y="1463040"/>
                </a:lnTo>
                <a:lnTo>
                  <a:pt x="0" y="0"/>
                </a:lnTo>
                <a:lnTo>
                  <a:pt x="7766304" y="0"/>
                </a:lnTo>
                <a:lnTo>
                  <a:pt x="7766304" y="1463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6367" y="8095488"/>
            <a:ext cx="3767328" cy="914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338" y="447547"/>
            <a:ext cx="27800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33202" y="9065257"/>
            <a:ext cx="3867150" cy="618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DFC10F"/>
                </a:solidFill>
                <a:latin typeface="Arial MT"/>
                <a:cs typeface="Arial MT"/>
              </a:defRPr>
            </a:lvl1pPr>
          </a:lstStyle>
          <a:p>
            <a:pPr marR="25400" algn="r">
              <a:lnSpc>
                <a:spcPts val="2200"/>
              </a:lnSpc>
            </a:pPr>
            <a:r>
              <a:rPr spc="-85" dirty="0">
                <a:solidFill>
                  <a:srgbClr val="FFDD00"/>
                </a:solidFill>
              </a:rPr>
              <a:t>PARA</a:t>
            </a:r>
            <a:r>
              <a:rPr spc="-50" dirty="0">
                <a:solidFill>
                  <a:srgbClr val="FFDD00"/>
                </a:solidFill>
              </a:rPr>
              <a:t> </a:t>
            </a:r>
            <a:r>
              <a:rPr spc="-60" dirty="0"/>
              <a:t>TRABAJOS</a:t>
            </a:r>
            <a:r>
              <a:rPr spc="-15" dirty="0"/>
              <a:t> </a:t>
            </a:r>
            <a:r>
              <a:rPr spc="-125" dirty="0">
                <a:solidFill>
                  <a:srgbClr val="F6CF0C"/>
                </a:solidFill>
              </a:rPr>
              <a:t>EN</a:t>
            </a:r>
            <a:r>
              <a:rPr spc="-45" dirty="0">
                <a:solidFill>
                  <a:srgbClr val="F6CF0C"/>
                </a:solidFill>
              </a:rPr>
              <a:t> </a:t>
            </a:r>
            <a:r>
              <a:rPr spc="-10" dirty="0">
                <a:solidFill>
                  <a:srgbClr val="E4CF6B"/>
                </a:solidFill>
              </a:rPr>
              <a:t>ALTURAS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pc="-100" dirty="0">
                <a:solidFill>
                  <a:srgbClr val="F2C32F"/>
                </a:solidFill>
              </a:rPr>
              <a:t>ESCALERAS</a:t>
            </a:r>
            <a:r>
              <a:rPr spc="-15" dirty="0">
                <a:solidFill>
                  <a:srgbClr val="F2C32F"/>
                </a:solidFill>
              </a:rPr>
              <a:t> </a:t>
            </a:r>
            <a:r>
              <a:rPr spc="-105" dirty="0">
                <a:solidFill>
                  <a:srgbClr val="FFD10E"/>
                </a:solidFill>
              </a:rPr>
              <a:t>ESPECIALES</a:t>
            </a:r>
            <a:r>
              <a:rPr spc="-30" dirty="0">
                <a:solidFill>
                  <a:srgbClr val="FFD10E"/>
                </a:solidFill>
              </a:rPr>
              <a:t> </a:t>
            </a:r>
            <a:r>
              <a:rPr dirty="0">
                <a:solidFill>
                  <a:srgbClr val="F4CD31"/>
                </a:solidFill>
              </a:rPr>
              <a:t>FIJO</a:t>
            </a:r>
            <a:r>
              <a:rPr spc="-60" dirty="0">
                <a:solidFill>
                  <a:srgbClr val="F4CD31"/>
                </a:solidFill>
              </a:rPr>
              <a:t> </a:t>
            </a:r>
            <a:r>
              <a:rPr spc="-25" dirty="0">
                <a:solidFill>
                  <a:srgbClr val="F7CC49"/>
                </a:solidFill>
              </a:rPr>
              <a:t>320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68A1771B-8325-6FFA-58F4-8295FE31C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F2149A-9E37-2CAB-E6E3-41A0DD4FA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1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388E94-96AA-7D21-B82A-ABC11D0DF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Macintosh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 MT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1</cp:revision>
  <dcterms:created xsi:type="dcterms:W3CDTF">2024-05-07T21:30:27Z</dcterms:created>
  <dcterms:modified xsi:type="dcterms:W3CDTF">2024-05-27T14:53:16Z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2024-05-07T00:00:00Z</vt:filetime>
  </property>
  <property fmtid="{D5CDD505-2E9C-101B-9397-08002B2CF9AE}" pid="3" name="Producer">
    <vt:lpwstr>iLovePDF</vt:lpwstr>
  </property>
</Properties>
</file>