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B09987-79E3-46A7-BC31-381B8356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6355BE-C3CF-41DD-9BFF-6AE588D2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DC0A-AAAC-4078-8DA2-87AB307A1FCC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60767F-B9FD-492F-BA9A-D4C3D6CB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67C6A5-8680-4590-8FD8-DBCDDA30C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8736-376E-4AEF-8498-E0837CAE48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68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1A1614-5BEE-475E-8E3D-C1F354D61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10" y="569326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C110E4-B818-4CB2-874F-788DF28D3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01F624-F815-4A29-9D7E-5A03C345D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509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5DC0A-AAAC-4078-8DA2-87AB307A1FCC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E8DE14-4173-4F61-BD8C-76C54741C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091" y="9911198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A48E42-5251-4248-B45A-898C51AF2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6778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78736-376E-4AEF-8498-E0837CAE48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58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4CE44932-ED25-44F6-9CF9-2E96A39F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350" algn="ctr">
              <a:lnSpc>
                <a:spcPct val="100000"/>
              </a:lnSpc>
              <a:spcBef>
                <a:spcPts val="1180"/>
              </a:spcBef>
            </a:pPr>
            <a:r>
              <a:rPr lang="es-ES" spc="-60"/>
              <a:t>Diésel</a:t>
            </a:r>
            <a:r>
              <a:rPr lang="es-ES" spc="-75"/>
              <a:t> </a:t>
            </a:r>
            <a:r>
              <a:rPr lang="es-ES" spc="-55"/>
              <a:t>Kit</a:t>
            </a: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lang="es-ES" sz="1000" b="0">
                <a:latin typeface="Microsoft Sans Serif"/>
                <a:cs typeface="Microsoft Sans Serif"/>
              </a:rPr>
              <a:t>Grupo</a:t>
            </a:r>
            <a:r>
              <a:rPr lang="es-ES" sz="1000" b="0" spc="-10">
                <a:latin typeface="Microsoft Sans Serif"/>
                <a:cs typeface="Microsoft Sans Serif"/>
              </a:rPr>
              <a:t> </a:t>
            </a:r>
            <a:r>
              <a:rPr lang="es-ES" sz="1000" b="0">
                <a:latin typeface="Microsoft Sans Serif"/>
                <a:cs typeface="Microsoft Sans Serif"/>
              </a:rPr>
              <a:t>portátil</a:t>
            </a:r>
            <a:r>
              <a:rPr lang="es-ES" sz="1000" b="0" spc="-10">
                <a:latin typeface="Microsoft Sans Serif"/>
                <a:cs typeface="Microsoft Sans Serif"/>
              </a:rPr>
              <a:t> </a:t>
            </a:r>
            <a:r>
              <a:rPr lang="es-ES" sz="1000" b="0">
                <a:latin typeface="Microsoft Sans Serif"/>
                <a:cs typeface="Microsoft Sans Serif"/>
              </a:rPr>
              <a:t>para</a:t>
            </a:r>
            <a:r>
              <a:rPr lang="es-ES" sz="1000" b="0" spc="-10">
                <a:latin typeface="Microsoft Sans Serif"/>
                <a:cs typeface="Microsoft Sans Serif"/>
              </a:rPr>
              <a:t> </a:t>
            </a:r>
            <a:r>
              <a:rPr lang="es-ES" sz="1000" b="0" spc="-5">
                <a:latin typeface="Microsoft Sans Serif"/>
                <a:cs typeface="Microsoft Sans Serif"/>
              </a:rPr>
              <a:t>trasvase</a:t>
            </a:r>
            <a:r>
              <a:rPr lang="es-ES" sz="1000" b="0" spc="-10">
                <a:latin typeface="Microsoft Sans Serif"/>
                <a:cs typeface="Microsoft Sans Serif"/>
              </a:rPr>
              <a:t> </a:t>
            </a:r>
            <a:r>
              <a:rPr lang="es-ES" sz="1000" b="0" spc="5">
                <a:latin typeface="Microsoft Sans Serif"/>
                <a:cs typeface="Microsoft Sans Serif"/>
              </a:rPr>
              <a:t>de</a:t>
            </a:r>
            <a:r>
              <a:rPr lang="es-ES" sz="1000" b="0" spc="-10">
                <a:latin typeface="Microsoft Sans Serif"/>
                <a:cs typeface="Microsoft Sans Serif"/>
              </a:rPr>
              <a:t> </a:t>
            </a:r>
            <a:r>
              <a:rPr lang="es-ES" sz="1000" b="0" spc="-5">
                <a:latin typeface="Microsoft Sans Serif"/>
                <a:cs typeface="Microsoft Sans Serif"/>
              </a:rPr>
              <a:t>Gasóleo.</a:t>
            </a:r>
            <a:endParaRPr lang="es-ES" sz="1000" dirty="0">
              <a:latin typeface="Microsoft Sans Serif"/>
              <a:cs typeface="Microsoft Sans Serif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F061B33-5603-40BA-A7D6-A31EA4B0DBB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2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C53263C7-ECD8-43EA-81B5-49CA3DD99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BD07842-8284-48AA-8D9A-ACB71E5831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9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Personalizado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Microsoft Sans Serif</vt:lpstr>
      <vt:lpstr>Tema de Office</vt:lpstr>
      <vt:lpstr>Diésel Kit Grupo portátil para trasvase de Gasóleo.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Diésel Kit Grupo portátil para trasvase de Gasóleo.</dc:title>
  <dc:creator>LUZ VENEGAS</dc:creator>
  <cp:lastModifiedBy>LUZ VENEGAS</cp:lastModifiedBy>
  <cp:revision>1</cp:revision>
  <dcterms:created xsi:type="dcterms:W3CDTF">2024-05-06T19:16:04Z</dcterms:created>
  <dcterms:modified xsi:type="dcterms:W3CDTF">2024-05-06T19:16:04Z</dcterms:modified>
</cp:coreProperties>
</file>