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56500" cy="10699750"/>
  <p:notesSz cx="7556500" cy="106997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308B6-7B2F-43AC-B955-C34C37562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1AD7EE6-446A-45C6-BF66-711AE1F7F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8B4EA-519B-4E2F-BD43-6FFBEBB5C7AD}" type="datetimeFigureOut">
              <a:rPr lang="es-ES" smtClean="0"/>
              <a:t>06/05/2024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AEE6D89-C3DD-448B-A26E-B961E3ABF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5C999A-8267-4A77-BF0C-06408FFFC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DC19-2560-4A10-AB88-31EE194562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0610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EEDB11C-9D83-4142-8DBF-AA619D563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10" y="569663"/>
            <a:ext cx="6517481" cy="2068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33BAFC-27F6-45E5-8127-B7A951D55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510" y="2848313"/>
            <a:ext cx="6517481" cy="67888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C07EC9-A88B-4F54-87D5-821D5CA0E1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509" y="9917084"/>
            <a:ext cx="1700213" cy="569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8B4EA-519B-4E2F-BD43-6FFBEBB5C7AD}" type="datetimeFigureOut">
              <a:rPr lang="es-ES" smtClean="0"/>
              <a:t>06/05/2024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1DE480-4AF5-44C7-9CCD-7808A15385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3091" y="9917084"/>
            <a:ext cx="2550319" cy="569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17C7DC-AC1F-461E-A935-3A46952F4B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6778" y="9917084"/>
            <a:ext cx="1700213" cy="569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EDC19-2560-4A10-AB88-31EE194562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82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566745" rtl="0" eaLnBrk="1" latinLnBrk="0" hangingPunct="1">
        <a:lnSpc>
          <a:spcPct val="90000"/>
        </a:lnSpc>
        <a:spcBef>
          <a:spcPct val="0"/>
        </a:spcBef>
        <a:buNone/>
        <a:defRPr sz="27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686" indent="-141686" algn="l" defTabSz="566745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735" kern="1200">
          <a:solidFill>
            <a:schemeClr val="tx1"/>
          </a:solidFill>
          <a:latin typeface="+mn-lt"/>
          <a:ea typeface="+mn-ea"/>
          <a:cs typeface="+mn-cs"/>
        </a:defRPr>
      </a:lvl1pPr>
      <a:lvl2pPr marL="425059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431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1804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177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8549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1922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5294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8667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373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745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118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49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6863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235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3608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698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>
            <a:extLst>
              <a:ext uri="{FF2B5EF4-FFF2-40B4-BE49-F238E27FC236}">
                <a16:creationId xmlns:a16="http://schemas.microsoft.com/office/drawing/2014/main" id="{67DC3C02-2BEB-4150-A62E-994A33DC9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8B18483-0CEB-42D7-9125-3495B4FB7B0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56500" cy="1069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083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>
            <a:extLst>
              <a:ext uri="{FF2B5EF4-FFF2-40B4-BE49-F238E27FC236}">
                <a16:creationId xmlns:a16="http://schemas.microsoft.com/office/drawing/2014/main" id="{58A0C901-63D2-4EE6-8A10-DB79E7A66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206E624-9C98-4D95-95C2-F1DF5E6DF4B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56500" cy="1069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2959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Personalizado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LUZ VENEGAS</dc:creator>
  <cp:lastModifiedBy>LUZ VENEGAS</cp:lastModifiedBy>
  <cp:revision>1</cp:revision>
  <dcterms:created xsi:type="dcterms:W3CDTF">2024-05-06T19:00:14Z</dcterms:created>
  <dcterms:modified xsi:type="dcterms:W3CDTF">2024-05-06T19:00:14Z</dcterms:modified>
</cp:coreProperties>
</file>