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00E2-976C-4089-980F-4797E06A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328E2B-200A-4B69-A1AA-A05572BA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41ED-C604-410C-B8C4-23F37B8EED7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02C2CD-17C7-4FBC-9B8B-E776B2EC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F24478-DAD7-4928-8142-E890022B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0A5-EBC6-445E-A178-B98946F26D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4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F5B727-D1BE-4DC5-8C35-C1736000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1EC47C-84C7-44AC-AEAC-9054253C0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F8E11A-2A26-4C2E-80A4-464EE5A14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41ED-C604-410C-B8C4-23F37B8EED7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5D5D1E-EE40-4D83-89E4-5A8555E23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6D567-76DB-4F58-9B78-02EE8210A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80A5-EBC6-445E-A178-B98946F26D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786A84-5FC2-44B1-99E8-E5AA43B5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292E5E-2C32-40C1-848B-7A5EC7E07C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9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3AACB4-5582-4032-B2CA-B8F8B346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33EA72-31F8-47AA-83EB-497B920E6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6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3755972-35BF-4E96-A6B1-BA8ADF20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E17443-A558-40A1-8347-7213D3856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CA46BE4-F432-460D-8501-8EABD0D8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9ECD0C-188C-4FEB-BBE2-6462BFE1B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9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561598-AF8D-46CC-89A0-0642AC14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89D899-24BA-4130-8098-4CA450F49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4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3DA933-D1D1-4908-BDF4-0990E523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580FB9-DE1A-430F-B6D4-9F417B9FB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59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2024-05-02T16:15:27Z</dcterms:created>
  <dcterms:modified xsi:type="dcterms:W3CDTF">2024-05-02T16:15:27Z</dcterms:modified>
</cp:coreProperties>
</file>