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395D-1B0F-4A26-BBB1-4B94EA3A532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F6C6-3098-4B86-A199-DD3D0487A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395D-1B0F-4A26-BBB1-4B94EA3A532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F6C6-3098-4B86-A199-DD3D0487A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9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4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3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72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2024-05-02T17:01:00Z</dcterms:created>
  <dcterms:modified xsi:type="dcterms:W3CDTF">2024-05-02T17:01:00Z</dcterms:modified>
</cp:coreProperties>
</file>