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4B35-EB3A-4E2B-BE76-D51F12D649D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B12-A365-4F25-BBE4-E907080652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4B35-EB3A-4E2B-BE76-D51F12D649D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3B12-A365-4F25-BBE4-E907080652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7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7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5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3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2024-05-02T16:58:03Z</dcterms:created>
  <dcterms:modified xsi:type="dcterms:W3CDTF">2024-05-02T16:58:03Z</dcterms:modified>
</cp:coreProperties>
</file>