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1E9D5C-5F85-418A-B3DC-E934C9FC2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CC5F650-BB4F-4A73-AC09-619D5B5A5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1582-5D3B-40FC-AFE8-667AE0E930EC}" type="datetimeFigureOut">
              <a:rPr lang="es-ES" smtClean="0"/>
              <a:t>06/05/2024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A2C003C-744C-43F8-9116-0E8BE1681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9B8CE3-4F35-409B-AE79-60BCF8E83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00A2-B272-4B2C-A359-180AE5349F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113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CE5F71A-97C0-4335-AC98-6DA12B12A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10" y="569326"/>
            <a:ext cx="6517481" cy="2066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17D2E2-C94A-493A-80E0-EF6F3DAA3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510" y="2846623"/>
            <a:ext cx="6517481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B3539D-3734-45AE-AA72-ABDD830420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509" y="9911198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F1582-5D3B-40FC-AFE8-667AE0E930EC}" type="datetimeFigureOut">
              <a:rPr lang="es-ES" smtClean="0"/>
              <a:t>06/05/2024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58B046-66C2-4999-BA84-DDF7D9342E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3091" y="9911198"/>
            <a:ext cx="2550319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2DCEBB-2C7D-42C5-8183-BB2AFC1B8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6778" y="9911198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A00A2-B272-4B2C-A359-180AE5349F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5142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566745" rtl="0" eaLnBrk="1" latinLnBrk="0" hangingPunct="1">
        <a:lnSpc>
          <a:spcPct val="90000"/>
        </a:lnSpc>
        <a:spcBef>
          <a:spcPct val="0"/>
        </a:spcBef>
        <a:buNone/>
        <a:defRPr sz="27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686" indent="-141686" algn="l" defTabSz="566745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5" kern="1200">
          <a:solidFill>
            <a:schemeClr val="tx1"/>
          </a:solidFill>
          <a:latin typeface="+mn-lt"/>
          <a:ea typeface="+mn-ea"/>
          <a:cs typeface="+mn-cs"/>
        </a:defRPr>
      </a:lvl1pPr>
      <a:lvl2pPr marL="425059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431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1804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177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8549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1922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5294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8667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37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74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11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49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686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23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360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698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>
            <a:extLst>
              <a:ext uri="{FF2B5EF4-FFF2-40B4-BE49-F238E27FC236}">
                <a16:creationId xmlns:a16="http://schemas.microsoft.com/office/drawing/2014/main" id="{C1C09C1F-72DE-43F2-AE3B-6475E0F47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350" algn="ctr">
              <a:lnSpc>
                <a:spcPct val="100000"/>
              </a:lnSpc>
              <a:spcBef>
                <a:spcPts val="1180"/>
              </a:spcBef>
            </a:pPr>
            <a:r>
              <a:rPr lang="es-CO" spc="-40"/>
              <a:t>Ecotanke Kit Aceite</a:t>
            </a:r>
            <a:endParaRPr lang="es-CO" spc="-25"/>
          </a:p>
          <a:p>
            <a:pPr marL="1905" algn="ctr">
              <a:lnSpc>
                <a:spcPct val="100000"/>
              </a:lnSpc>
              <a:spcBef>
                <a:spcPts val="395"/>
              </a:spcBef>
            </a:pPr>
            <a:r>
              <a:rPr lang="es-CO" sz="1000" b="0">
                <a:latin typeface="Microsoft Sans Serif"/>
                <a:cs typeface="Microsoft Sans Serif"/>
              </a:rPr>
              <a:t>Grupo</a:t>
            </a:r>
            <a:r>
              <a:rPr lang="es-CO" sz="1000" b="0" spc="10">
                <a:latin typeface="Microsoft Sans Serif"/>
                <a:cs typeface="Microsoft Sans Serif"/>
              </a:rPr>
              <a:t> </a:t>
            </a:r>
            <a:r>
              <a:rPr lang="es-CO" sz="1000" b="0">
                <a:latin typeface="Microsoft Sans Serif"/>
                <a:cs typeface="Microsoft Sans Serif"/>
              </a:rPr>
              <a:t>portátil</a:t>
            </a:r>
            <a:r>
              <a:rPr lang="es-CO" sz="1000" b="0" spc="20">
                <a:latin typeface="Microsoft Sans Serif"/>
                <a:cs typeface="Microsoft Sans Serif"/>
              </a:rPr>
              <a:t> </a:t>
            </a:r>
            <a:r>
              <a:rPr lang="es-CO" sz="1000" b="0">
                <a:latin typeface="Microsoft Sans Serif"/>
                <a:cs typeface="Microsoft Sans Serif"/>
              </a:rPr>
              <a:t>para</a:t>
            </a:r>
            <a:r>
              <a:rPr lang="es-CO" sz="1000" b="0" spc="20">
                <a:latin typeface="Microsoft Sans Serif"/>
                <a:cs typeface="Microsoft Sans Serif"/>
              </a:rPr>
              <a:t> </a:t>
            </a:r>
            <a:r>
              <a:rPr lang="es-CO" sz="1000" b="0">
                <a:latin typeface="Microsoft Sans Serif"/>
                <a:cs typeface="Microsoft Sans Serif"/>
              </a:rPr>
              <a:t>trasvase de</a:t>
            </a:r>
            <a:r>
              <a:rPr lang="es-CO" sz="1000" b="0" spc="15">
                <a:latin typeface="Microsoft Sans Serif"/>
                <a:cs typeface="Microsoft Sans Serif"/>
              </a:rPr>
              <a:t> </a:t>
            </a:r>
            <a:r>
              <a:rPr lang="es-CO" sz="1000" b="0" spc="-10">
                <a:latin typeface="Microsoft Sans Serif"/>
                <a:cs typeface="Microsoft Sans Serif"/>
              </a:rPr>
              <a:t>Aceite.</a:t>
            </a:r>
            <a:endParaRPr lang="es-CO" sz="1000" dirty="0">
              <a:latin typeface="Microsoft Sans Serif"/>
              <a:cs typeface="Microsoft Sans Serif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953264A-A2D0-4883-8BA5-EF70ED63596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56500" cy="1069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851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>
            <a:extLst>
              <a:ext uri="{FF2B5EF4-FFF2-40B4-BE49-F238E27FC236}">
                <a16:creationId xmlns:a16="http://schemas.microsoft.com/office/drawing/2014/main" id="{F818455B-9D87-4000-8F3E-B4230251F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435476B-3990-4EAF-9557-509BEB42AD9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56500" cy="1069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2045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Personalizado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Microsoft Sans Serif</vt:lpstr>
      <vt:lpstr>Tema de Office</vt:lpstr>
      <vt:lpstr>Ecotanke Kit Aceite Grupo portátil para trasvase de Aceite.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Ecotanke Kit Aceite Grupo portátil para trasvase de Aceite.</dc:title>
  <dc:creator>LUZ VENEGAS</dc:creator>
  <cp:lastModifiedBy>LUZ VENEGAS</cp:lastModifiedBy>
  <cp:revision>1</cp:revision>
  <dcterms:created xsi:type="dcterms:W3CDTF">2024-05-06T19:04:41Z</dcterms:created>
  <dcterms:modified xsi:type="dcterms:W3CDTF">2024-05-06T19:04:41Z</dcterms:modified>
</cp:coreProperties>
</file>