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F4D8C-9420-4D90-B6D3-B72585B1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3EB38-0BC6-497C-8BE9-BE312AD6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2C9-B390-4CA2-82F0-13BAB738FBA8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44C86C-1FA4-40B1-8994-78C63865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E9B43C-A58B-40AB-9E89-7D33152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7B01-FAF0-489D-B16D-7CD4B414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0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BF86AA-2E8B-4020-BAAF-8FCB828F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B0D47F-6649-4E12-BF12-B1317156A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48136-CF13-44AA-BEF0-1229A22F3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A2C9-B390-4CA2-82F0-13BAB738FBA8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D3A6A-73B6-4696-8C4D-C1EB2FFE3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F6DE8-2D26-46A4-8ED0-78389A778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7B01-FAF0-489D-B16D-7CD4B414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1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6D4A08-2CCA-45B4-83C7-15971550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93B61D-DE18-4F55-BE61-CF4EEBD2A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9BBE02-0C67-45B2-A6AD-6BC1926C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DEB0E8-226C-433F-B970-ED981A601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9321FF-A5D4-4F5F-9F88-019BCFB8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058A37-79FC-4D1B-AE4C-EEA84D9C2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09E5C5-710A-472B-8738-42FEA339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B0A643-EAEE-4FB6-A7D4-E8B74DB05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DF03AB-B14D-4674-BC79-F2F14986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20B866-F0F1-4847-8A56-D4DD0FAD8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1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E51F9D-F01C-44EC-AC16-C433314C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CC4E1-C206-4A40-8638-BC87D2E74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2024-05-03T21:48:03Z</dcterms:created>
  <dcterms:modified xsi:type="dcterms:W3CDTF">2024-05-03T21:48:03Z</dcterms:modified>
</cp:coreProperties>
</file>