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337090-4BE8-4360-9F29-8B2E4543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C93675-97AF-437B-994D-A5F6D7AC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0CAA-1B62-4E6A-9394-B166905C6D9B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FD86C6-0F09-45D3-B0D2-4BEBEDA0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A304BB-CCF8-423F-9905-30E370F5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4401-2217-4623-B739-7AC96AF1A1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95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F5F28D-0268-4684-8D54-849FAB54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F6663-1328-4BD7-BF0D-9F64B068C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071D52-C50B-4EE3-AB19-1C7DBE998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0CAA-1B62-4E6A-9394-B166905C6D9B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ECE90-7F13-449A-8F8B-2E228A779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A6D6A6-4ED5-4776-9B50-4E45AEDBB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64401-2217-4623-B739-7AC96AF1A1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91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693DB09-69ED-4FE1-8C15-57483A06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B545EE-86DE-4A3D-A4C9-93AFAB7856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2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A7C0435-E97C-40B0-B111-46F0B5A2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93A4BD-934F-4F56-9EA8-823E896E75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0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678522B-11A7-44D0-A2CC-AE393D50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9B8B1D-4681-4ABD-BEF2-428591535F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2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73A497E-7775-45E0-849E-D90E3012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07E2A9-E4EA-45E3-BBD2-A8581BED02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8F1EB79-D092-48BA-9F6C-17F13E2F2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488ABE-61A7-4207-AB5B-BC07952C71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4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4A32BD3-ADB5-45B2-B342-69081B59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5F1F5F-31B8-401C-BE2F-B94DD33DC6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16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2024-05-06T15:54:41Z</dcterms:created>
  <dcterms:modified xsi:type="dcterms:W3CDTF">2024-05-06T15:54:41Z</dcterms:modified>
</cp:coreProperties>
</file>