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772400"/>
  <p:notesSz cx="10058400" cy="7772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AF0FC5-5599-4734-9218-38605E01C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B5F74C-55D4-46EE-A36D-99F8116C4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9545-2F34-4DE4-91EB-ABF82A83B927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811C326-0561-44EE-9629-F5F3CEE0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2FE872-6852-42F7-B46E-0B641073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74D2C-ADDA-41E4-A723-CC4214B1E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589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AD3839A-67FB-4D2A-B357-86001CC6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EFD392-AD75-40C9-8EDA-BAB789E7D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F8038E-CF4F-47AA-9A95-B8D20E5A9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D9545-2F34-4DE4-91EB-ABF82A83B927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AE43E1-F47E-4151-B921-6EC53B3E4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A67DF6-98A1-4467-AFE2-7AFCB41B3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74D2C-ADDA-41E4-A723-CC4214B1E3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783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BEC978D-76AF-4FEB-AE62-16045003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E91144E-E460-4E27-BAA2-FDF6556452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5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EC02EFD-007B-4506-8D47-3A05F56C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8A9DAA-2CF5-45E1-8386-D62101F614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2296135-B325-47EF-BE4F-08F50E523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70559A7-2F02-4280-B682-20A427898A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3994FC8-105D-42DE-8516-3070DAEAE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79DD0C3-DEA4-4416-94D1-5E3397132D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81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0A47855-86DC-477B-8350-53D127DD9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6FA961-5D5B-4D05-8867-B80A6A6794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84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23E3172-78F3-44E1-9680-D63A59B93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7680A8-18B2-4B16-B32E-60B3582964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409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VENEGAS</dc:creator>
  <cp:lastModifiedBy>LUZ VENEGAS</cp:lastModifiedBy>
  <cp:revision>1</cp:revision>
  <dcterms:created xsi:type="dcterms:W3CDTF">2024-05-06T14:54:36Z</dcterms:created>
  <dcterms:modified xsi:type="dcterms:W3CDTF">2024-05-06T14:54:36Z</dcterms:modified>
</cp:coreProperties>
</file>