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B6A1B-CEA2-4537-8B4F-BA05DC42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75B467-4301-4ABA-8E74-1D244EA2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11BAD-68F9-4E8F-9856-1D2B4A9A3702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1CC839-7DA1-4314-B972-BF5EE23C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68E292-ADB9-48BC-A81D-3AF7C932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1F97D-1C32-4B20-88E9-BC965654C0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14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6C3169-E714-4F4C-9497-1FA6BB6B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6C9CA9-89B9-4E06-A909-9D50C1B54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03518A-7F6A-4927-91DA-C4142CE1D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11BAD-68F9-4E8F-9856-1D2B4A9A3702}" type="datetimeFigureOut">
              <a:rPr lang="es-ES" smtClean="0"/>
              <a:t>02/05/2024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0421BB-F337-4CED-934F-FDF210C17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DD8DBC-985A-412D-AC1F-DE7B1E83A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1F97D-1C32-4B20-88E9-BC965654C0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19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D15DE24-F0D9-4023-A353-C53D058F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E7628C-8224-4E22-81AB-224FC8EA90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EC1DDE5-A107-4640-B174-F0125BD3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296E72E-A3C4-46D8-B60E-67C87FF5F6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0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47B425-D40F-4881-A92F-8DE72C353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955254-9527-4C49-B299-8B675CF468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1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506D9D6-8D61-4FEF-A116-56F02FF8F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2DC0DE-0889-4056-BFE4-44A76E366F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540C4FB-07A1-421F-96AD-7EC0B8F0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2C005C-1DB6-4042-BB9D-E1E71E8288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5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76CA56B-6E49-4EF0-BB18-6ED784AC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8F72B8-7413-4036-A085-D3CA65DC43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584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2024-05-02T16:28:51Z</dcterms:created>
  <dcterms:modified xsi:type="dcterms:W3CDTF">2024-05-02T16:28:52Z</dcterms:modified>
</cp:coreProperties>
</file>