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058400" cy="7772400"/>
  <p:notesSz cx="10058400" cy="7772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E4A406-D8BD-4495-9C9F-6F9E4BB93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F2D297F-5A2C-4061-B123-7ACB295DD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5914F-79B3-4650-A1A6-3DD0E57D9072}" type="datetimeFigureOut">
              <a:rPr lang="es-ES" smtClean="0"/>
              <a:t>02/05/2024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4316FB1-18C8-4088-96A5-3C9964B64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E18683D-AB08-44CF-A0B2-C26865C0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DF77-D53E-4FEB-893A-8CBDA47A6D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5317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31CAC2A-53AA-4FD7-ABFB-BF718C441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414741-A5E2-4FCB-ABBC-8D57FFFD0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A3636D-3095-4DA7-9F8C-387DF385D7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5914F-79B3-4650-A1A6-3DD0E57D9072}" type="datetimeFigureOut">
              <a:rPr lang="es-ES" smtClean="0"/>
              <a:t>02/05/2024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134AE3-FA2B-436C-B4E3-E7572C5C8C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E85A2B-ADFE-4058-9816-8C1E66A23F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4DF77-D53E-4FEB-893A-8CBDA47A6D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501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8826F84-3BE0-4817-B956-4038FE8AC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444B8F1-B5DD-4873-BADB-A38D5551A2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76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A874275-9049-4AB5-BBD3-E24C72581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FF23BAF-16EB-4AFC-ADBC-4F3CDECFFF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97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1D1D209-019B-4E0F-90B1-0BCF02FB4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AC950AD-0CBD-4692-9AED-3A6C071DC1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578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247E4DF-F9BF-4F5B-92DE-7E8452E81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17087CE-94FD-45F8-B129-3D2DD35DF7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8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AF483BE-2EEC-4EEC-9AB7-A0E98EC96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4CBE551-929E-4778-B75D-C79FA28520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873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BF8D5D2-7852-44D4-A268-E99ACDE64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4627CDB-5BB7-4E12-8A23-62ED58432E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986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LUZ VENEGAS</dc:creator>
  <cp:lastModifiedBy>LUZ VENEGAS</cp:lastModifiedBy>
  <cp:revision>1</cp:revision>
  <dcterms:created xsi:type="dcterms:W3CDTF">2024-05-02T16:49:38Z</dcterms:created>
  <dcterms:modified xsi:type="dcterms:W3CDTF">2024-05-02T16:49:38Z</dcterms:modified>
</cp:coreProperties>
</file>