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17E2A-D464-4A0A-B1D3-9595A37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CDC11B-6497-4762-9B68-C5425503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1455-67A8-42C8-9E3C-384294234548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DBDC73-75D6-4F23-BCB8-B4886FBA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172D1D-A457-4115-A94C-625C935C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87CD-D8B9-44CD-A132-9EE63F9B94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82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83CFC4-2FBB-4481-A07A-08A327DA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9F8B2E-B9AE-496B-8154-4050E8448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020C85-FCCD-47D9-9A3F-0E50F119C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41455-67A8-42C8-9E3C-384294234548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750558-F7CD-44E1-B289-8B7378312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938823-3DB5-4EF1-8099-71C26AB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D87CD-D8B9-44CD-A132-9EE63F9B94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78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F065660-3869-455B-AF4E-C456F838A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D2966E-8FAD-47C5-AA43-FCC5B693A9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4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720B534-1727-4599-AD06-D1608AA4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3F17BA-6E12-4631-877B-F3F35F1E41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B195866-FD19-4B75-A536-3B5625EE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059BAF-50FA-4D44-9B85-1FCDD26B72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5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53F8D2E-1DAD-43B5-82DE-96B1C311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08A9CD-E663-44FA-A289-798823EB4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5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0A0567E-FCE4-41FE-9EBF-69C84A77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E66482-51A6-4795-A855-3890260A2B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47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2024-05-06T16:59:28Z</dcterms:created>
  <dcterms:modified xsi:type="dcterms:W3CDTF">2024-05-06T16:59:28Z</dcterms:modified>
</cp:coreProperties>
</file>