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0058400" cy="7772400"/>
  <p:notesSz cx="10058400" cy="7772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830F5-D75E-48E5-BF42-3BE7A37E4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890CDB-9748-4FF7-A8BA-30F83837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2E023-6A09-427D-9789-626BFC6D17A2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EA5F53-1AF7-4943-9B66-66B886AE2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757C92-6963-4823-BCBF-AE3761AE3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2C9A-1412-4AE5-B8BD-90982E5307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5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DA5AD9-1846-41C5-AA01-A2FBD5FC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5" y="413809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A85C9C6-5028-4292-9BA7-89613CAD1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E928D8-2678-4BA9-86C2-62F689D0B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151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2E023-6A09-427D-9789-626BFC6D17A2}" type="datetimeFigureOut">
              <a:rPr lang="es-ES" smtClean="0"/>
              <a:t>03/05/2024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9E1745-7FBC-43A9-8813-863941649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1845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06C0EF-26F9-4004-BAC0-D1EDA939D6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03745" y="7203864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82C9A-1412-4AE5-B8BD-90982E53070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33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54380" rtl="0" eaLnBrk="1" latinLnBrk="0" hangingPunct="1">
        <a:lnSpc>
          <a:spcPct val="90000"/>
        </a:lnSpc>
        <a:spcBef>
          <a:spcPct val="0"/>
        </a:spcBef>
        <a:buNone/>
        <a:defRPr sz="36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595" indent="-188595" algn="l" defTabSz="75438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32016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69735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207454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45173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82892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206115" indent="-188595" algn="l" defTabSz="75438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7719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2pPr>
      <a:lvl3pPr marL="75438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3pPr>
      <a:lvl4pPr marL="113157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4pPr>
      <a:lvl5pPr marL="150876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6pPr>
      <a:lvl7pPr marL="226314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7pPr>
      <a:lvl8pPr marL="264033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8pPr>
      <a:lvl9pPr marL="3017520" algn="l" defTabSz="754380" rtl="0" eaLnBrk="1" latinLnBrk="0" hangingPunct="1">
        <a:defRPr sz="14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B8CDF6D-44B9-4C48-B69B-7CBB5ED7C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35123F-8B7C-4A5C-8B20-486E2BB96A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43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45190BC-0664-4CC5-B0EF-25A611C31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601AAC2-C452-446A-A25B-1CC664AF2B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5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443FBA6-214B-4447-B9CC-5D335B02F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8AAFFB2-6A98-4F83-BD88-039C6FC596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330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8255065-3C7D-4D80-B0BA-2342C9619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72AD55-0D05-401E-AF89-9C0CFF3095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84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8812E8B-9121-4EE4-BE91-FB07A69A3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3080F5-8A64-4070-A502-263041733C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50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3E7AC1B-87C4-4368-9D91-3EAA750A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7BEA37-8CE5-4683-BB84-A692558587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20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LUZ VENEGAS</dc:creator>
  <cp:lastModifiedBy>LUZ VENEGAS</cp:lastModifiedBy>
  <cp:revision>1</cp:revision>
  <dcterms:created xsi:type="dcterms:W3CDTF">2024-05-03T21:58:57Z</dcterms:created>
  <dcterms:modified xsi:type="dcterms:W3CDTF">2024-05-03T21:58:57Z</dcterms:modified>
</cp:coreProperties>
</file>