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2594F-B63C-4E27-9B9A-2A2E5988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1F64D0-052B-4E77-9697-A8A68379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6A72-CEF1-467D-8191-1C0B71CCBBC4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9B702D-E0DC-4D4F-8822-6F41226B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A0EA1B-B045-498B-9B80-FC95FB6D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874C-17DB-4C2D-BB9E-9CDD12412C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37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BB1B25-FEF0-43BC-9A02-9D6A3EC7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037246-70BB-4606-B44A-CC8772C2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74AF1F-D3F3-46AF-A76E-44B4E237C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46A72-CEF1-467D-8191-1C0B71CCBBC4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C08EDA-9982-4AAE-882F-2FFD47638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12E888-71AD-4939-88C4-A2C97D3FB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C874C-17DB-4C2D-BB9E-9CDD12412C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25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3F90DD7-5115-4171-AF6C-713FA5C3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7FDEF8-928A-4CF4-A346-C2895E872C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5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E9810D6-5C28-46D2-B2AB-30EFBA5E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FAD4C3-6CFC-4DA0-A9B3-BC4352F639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0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03628D7-C5F1-4470-A708-0A1F69457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3A9F89-B4E4-4A78-8959-CCEA8E258B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1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926F567-7E3F-47CE-B705-36673FE9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8F98C7-A07E-446B-A9EA-240A9111E0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6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0FBE8C8-38D4-4044-8DC1-7C1A07DF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0A1B4C-B9F7-4C97-8D1B-8D01FF4543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4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23AF079-11D0-4A0D-84E9-77469588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7EE84C-835E-4D3E-91B1-3E85B38EF9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51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2024-05-06T17:08:45Z</dcterms:created>
  <dcterms:modified xsi:type="dcterms:W3CDTF">2024-05-06T17:08:45Z</dcterms:modified>
</cp:coreProperties>
</file>