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79F1B-2CCD-467F-B220-CE96A4A4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1C25A4-669E-4790-92D1-A232DE80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9AD-6B52-4F23-B802-FE3DEC8C7950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B4DCA9-7BA8-4E27-A375-A4C15774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3808A3-F487-4662-9EB2-4C3467D5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3FEE-6A68-49B2-B364-241C822AB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98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8F6B2A-1C08-4990-9E7B-C464B5CF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511940-9E49-462E-AA69-CD5BFAF16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91CFCB-CBC8-468C-8AC3-26142FA67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359AD-6B52-4F23-B802-FE3DEC8C7950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94CC32-8779-48C8-956E-F307B3AE8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F747CD-C570-4985-B18F-AC766BFE7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23FEE-6A68-49B2-B364-241C822AB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76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1713690-8BA4-47AB-B4BD-501A0E3D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906D98-D253-408F-BA16-CDC4CF943B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8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10CAADB-9F31-43E2-A913-7F3F3FF9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86A585-A070-449F-A454-6D6DCAA044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2908B22-9660-4070-8741-A3EA0B14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57A3E3-0364-4825-8BB4-F73477B2E5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5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FE14418-68C1-489E-A24B-BF4BBA6E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2F582F-7EB5-4125-A6A8-DEB93CF3E7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5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5EC0A00-34DE-4897-B963-01AA9F33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042763-A575-4EB4-BFF7-EDAFEB193F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CC5B892-5A52-4DE0-B741-829415B5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43A31C-47B5-4E39-B597-395B6AE5A7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55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2024-05-06T15:02:45Z</dcterms:created>
  <dcterms:modified xsi:type="dcterms:W3CDTF">2024-05-06T15:02:45Z</dcterms:modified>
</cp:coreProperties>
</file>