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49A60-A6F3-4C07-BA0B-E7826E68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5DA84-7FF9-4797-B4DD-445E79F9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9F5D-6C8D-4F56-B924-1F7D7D700E43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69ED0A-467E-4A94-AEDC-5E2CAF27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9E0668-0192-4EFE-9FA5-6537CD06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207FE-30FE-4D69-9991-C130288CA3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9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17AB58-6E27-4235-868F-642B3982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E2880E-5F5C-497E-8908-7D48C007A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CC31BE-1999-4E2B-A18E-12747C9FB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9F5D-6C8D-4F56-B924-1F7D7D700E43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C73B58-429C-4D87-8B46-DC1376D65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05D164-D64C-4EAD-827A-B331DE228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207FE-30FE-4D69-9991-C130288CA3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82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9E5223D-31A2-464B-9266-4CFCC828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E1864C-5309-40C6-AE37-BA0FD8E52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3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7C34CAB-530C-4161-9AFD-357E76FF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9662FC-B054-4C79-92DF-2CB9ED469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0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2747B9-C2E1-4753-B421-B6BA98BC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CD463B-0E7E-4FE6-9DC7-DB759A4C8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1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1B48869-1CEA-4D5E-90D4-3ED732EA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54D1C8-FB41-43C1-8BDD-90AAC846F5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5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52181D8-2187-40D4-9CCF-39A86757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5F36D1-7C91-43AF-B75C-B8AECC852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C414337-1DF6-46F5-BDD6-5F2F9779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2DEE4E-AC4A-428D-8F21-E87041899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3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2024-05-06T13:28:58Z</dcterms:created>
  <dcterms:modified xsi:type="dcterms:W3CDTF">2024-05-06T13:28:58Z</dcterms:modified>
</cp:coreProperties>
</file>