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0CA7F-B145-479A-B844-56FD4295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B2013-7D9F-45C8-B671-97EBDC30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4121-DD14-4D35-AABC-511EC28201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CD9BC7-62C0-462D-9A87-FB222FF3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A9625D-CB81-4DF8-B3C8-40C77E3E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3764-0F3F-46AB-A14D-2A8A649B8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10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C9F970-5AC8-496A-9268-4532C15A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B387C2-3907-49FE-8189-EE5B629B0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8FC1CE-A830-4BB4-8712-3B719742C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4121-DD14-4D35-AABC-511EC2820173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EE42FE-D072-49B5-B3F8-FBDE82EC2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8C4381-83AD-4145-9656-31CB1897A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3764-0F3F-46AB-A14D-2A8A649B82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25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C5DD75-FFF7-4521-8175-E1F136A6F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138244-B864-4871-A997-06C1FCCDA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7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0633716-2BA9-4E59-B444-FB37D683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7EB415-3C03-4150-A982-203759241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1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96B04F2-AA37-448A-B25C-4F31A0D4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541522-4B9A-4D5B-8D4C-3C3DCE4FD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1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1C71E0F-F669-40BA-95E0-98BFDE62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56FE30-C225-499C-B0BF-F9EA3E5DD6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5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7D3599E-7026-4C6D-A2D8-B9F3A624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64A28C-3A97-4CA0-AA28-7C4654BDC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35A7330-AB5D-4387-BFC4-8DC374DD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B21707-B318-4689-AE49-5629C71B3A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77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2024-05-02T16:34:18Z</dcterms:created>
  <dcterms:modified xsi:type="dcterms:W3CDTF">2024-05-02T16:34:18Z</dcterms:modified>
</cp:coreProperties>
</file>