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36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F4A4-078C-410E-9DFD-170143FB27C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EDAA-D04B-40D3-BD2A-5013055F2E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8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F4A4-078C-410E-9DFD-170143FB27CD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EDAA-D04B-40D3-BD2A-5013055F2E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6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3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1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8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LUZ VENEGAS</cp:lastModifiedBy>
  <cp:revision>1</cp:revision>
  <dcterms:created xsi:type="dcterms:W3CDTF">2024-05-02T15:45:07Z</dcterms:created>
  <dcterms:modified xsi:type="dcterms:W3CDTF">2024-05-02T16:38:32Z</dcterms:modified>
</cp:coreProperties>
</file>