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A68D4-C285-464A-B17E-CC43BB08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4F0232-C2B2-438C-99FD-B8464C7B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CDB-CE2C-4404-B17A-638665FB95C1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93A84C-FBFC-40B4-97B8-EAC8A28B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81D2A-FAB4-495C-86EE-DC9C42F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F68-ECA3-4D69-AA4F-47167F18CA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13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161EC5-CA6A-44C5-B898-890BF6DC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CC052F-378D-45CE-828D-C7D40FAE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5C013-D849-4A79-A87B-FFF182A41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1CDB-CE2C-4404-B17A-638665FB95C1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26F37-701F-448B-A814-343FB7A4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B0636-A587-454E-BB79-E7C230561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3F68-ECA3-4D69-AA4F-47167F18CA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9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F2C0F9-F932-4AE9-BF3D-E6EA0976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74A8D4-76BC-41F1-B6B5-D14C9B258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8D4427-4E33-4DD6-B84A-CBE02D4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B94CA0-A2B3-454C-BDED-672AF10BA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7FD705-7F66-4928-8978-5E009DE7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25C7E1-7D29-48CD-9AE4-162CE8488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17683A-CC16-4336-9647-690CDB8A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D0F0A6-42E4-4C36-9F43-77B1D7206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4DC65A-871F-4DD3-B4A8-58F6B429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4F5A36-9D7B-421E-9DEA-500C16B75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0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C3A075-862D-4D7A-8210-B604C3FA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D376BA-F9C6-4051-BC1C-E7F9B63FC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2024-05-02T16:58:12Z</dcterms:created>
  <dcterms:modified xsi:type="dcterms:W3CDTF">2024-05-02T16:58:12Z</dcterms:modified>
</cp:coreProperties>
</file>