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0058400" cy="7772400"/>
  <p:notesSz cx="10058400" cy="77724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EFB972-FD80-4FA8-9951-9500CAFF9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98D830D-7549-4558-B412-8427132C0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1E10D-DDA4-4DEE-ACC8-5D5015AD592A}" type="datetimeFigureOut">
              <a:rPr lang="es-ES" smtClean="0"/>
              <a:t>03/05/2024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F4B6A13-A64C-4749-B194-ED9B79DD9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622C821-B4DC-4220-AF48-A05CA4C8D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B041C-64B2-47D8-ACF6-748C2CA026F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0597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86271D5-F4AA-41B9-B579-3C3EFBE92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515" y="413809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865D676-2BC5-4165-BBDB-F31C9B3F9E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37ADF6C-10C7-4C86-A6B6-5003CF1815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1515" y="7203864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31E10D-DDA4-4DEE-ACC8-5D5015AD592A}" type="datetimeFigureOut">
              <a:rPr lang="es-ES" smtClean="0"/>
              <a:t>03/05/2024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E9D2B66-E013-48A4-90D1-CAB28F1C34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31845" y="7203864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B45FC8-F81D-4632-AD52-43423429D6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03745" y="7203864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7B041C-64B2-47D8-ACF6-748C2CA026F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544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754380" rtl="0" eaLnBrk="1" latinLnBrk="0" hangingPunct="1">
        <a:lnSpc>
          <a:spcPct val="90000"/>
        </a:lnSpc>
        <a:spcBef>
          <a:spcPct val="0"/>
        </a:spcBef>
        <a:buNone/>
        <a:defRPr sz="363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595" indent="-188595" algn="l" defTabSz="754380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Char char="•"/>
        <a:defRPr sz="2310" kern="1200">
          <a:solidFill>
            <a:schemeClr val="tx1"/>
          </a:solidFill>
          <a:latin typeface="+mn-lt"/>
          <a:ea typeface="+mn-ea"/>
          <a:cs typeface="+mn-cs"/>
        </a:defRPr>
      </a:lvl1pPr>
      <a:lvl2pPr marL="56578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94297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0" kern="1200">
          <a:solidFill>
            <a:schemeClr val="tx1"/>
          </a:solidFill>
          <a:latin typeface="+mn-lt"/>
          <a:ea typeface="+mn-ea"/>
          <a:cs typeface="+mn-cs"/>
        </a:defRPr>
      </a:lvl3pPr>
      <a:lvl4pPr marL="132016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4pPr>
      <a:lvl5pPr marL="169735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5pPr>
      <a:lvl6pPr marL="207454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6pPr>
      <a:lvl7pPr marL="245173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7pPr>
      <a:lvl8pPr marL="282892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8pPr>
      <a:lvl9pPr marL="320611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1pPr>
      <a:lvl2pPr marL="37719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2pPr>
      <a:lvl3pPr marL="75438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3pPr>
      <a:lvl4pPr marL="113157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4pPr>
      <a:lvl5pPr marL="150876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6pPr>
      <a:lvl7pPr marL="226314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7pPr>
      <a:lvl8pPr marL="264033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8pPr>
      <a:lvl9pPr marL="301752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13A68F93-FA47-4E3C-861B-642B8C365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CA9F468-668A-4C8E-AB3D-74757F57D78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438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E6357A67-98A1-4A37-A9AA-78AE13090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7299C85-A7A3-452A-AFC8-F5F1F583B67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778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8FDF6807-217E-4FFF-AFAD-7129A3C48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7ADD847-85D8-4371-BC18-9F432AB6F3C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5545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3BF2A32B-D606-410A-8B77-2355572A4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E1BF700-69E2-43A8-9BD0-5CFE889271E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1272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31667B0F-59CF-4E86-83F1-03CA74175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98BFE2D-3510-41E7-827D-09F0E8D1394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77624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Personalizado</PresentationFormat>
  <Paragraphs>0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LUZ VENEGAS</dc:creator>
  <cp:lastModifiedBy>LUZ VENEGAS</cp:lastModifiedBy>
  <cp:revision>1</cp:revision>
  <dcterms:created xsi:type="dcterms:W3CDTF">2024-05-03T16:45:04Z</dcterms:created>
  <dcterms:modified xsi:type="dcterms:W3CDTF">2024-05-03T16:45:04Z</dcterms:modified>
</cp:coreProperties>
</file>