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BBE4-EF5D-4B3F-A712-2F3FDD301C4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DC05-FEB7-47A4-8125-A79F7EEE4E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3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0BBE4-EF5D-4B3F-A712-2F3FDD301C4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DC05-FEB7-47A4-8125-A79F7EEE4E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2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8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0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2024-05-02T16:18:54Z</dcterms:created>
  <dcterms:modified xsi:type="dcterms:W3CDTF">2024-05-02T16:18:54Z</dcterms:modified>
</cp:coreProperties>
</file>