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F39-85B2-4FE4-9AE9-FF603F9C46F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4E3E-0292-45BF-8A0A-994022FF8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5F39-85B2-4FE4-9AE9-FF603F9C46F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4E3E-0292-45BF-8A0A-994022FF83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9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6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9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</cp:revision>
  <dcterms:created xsi:type="dcterms:W3CDTF">2024-05-02T16:52:04Z</dcterms:created>
  <dcterms:modified xsi:type="dcterms:W3CDTF">2024-05-02T16:52:04Z</dcterms:modified>
</cp:coreProperties>
</file>