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>
      <p:cViewPr varScale="1">
        <p:scale>
          <a:sx n="91" d="100"/>
          <a:sy n="91" d="100"/>
        </p:scale>
        <p:origin x="317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27" y="2621279"/>
            <a:ext cx="2645664" cy="51389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589264"/>
            <a:ext cx="7766684" cy="1463040"/>
          </a:xfrm>
          <a:custGeom>
            <a:avLst/>
            <a:gdLst/>
            <a:ahLst/>
            <a:cxnLst/>
            <a:rect l="l" t="t" r="r" b="b"/>
            <a:pathLst>
              <a:path w="7766684" h="1463040">
                <a:moveTo>
                  <a:pt x="7766304" y="1463040"/>
                </a:moveTo>
                <a:lnTo>
                  <a:pt x="0" y="1463040"/>
                </a:lnTo>
                <a:lnTo>
                  <a:pt x="0" y="0"/>
                </a:lnTo>
                <a:lnTo>
                  <a:pt x="7766304" y="0"/>
                </a:lnTo>
                <a:lnTo>
                  <a:pt x="7766304" y="1463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6367" y="8095488"/>
            <a:ext cx="3767328" cy="91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338" y="447547"/>
            <a:ext cx="27800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202" y="9065257"/>
            <a:ext cx="3867150" cy="61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9DF839-FD8C-B132-DF24-939E2128E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C88826-FB26-5005-B1F7-498F30FA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10C7A3-4295-6BAF-7C92-84154B64E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FAF0CF-512C-7D5F-67E5-B461C192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Macintosh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 MT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2</cp:revision>
  <dcterms:created xsi:type="dcterms:W3CDTF">2024-05-07T21:30:27Z</dcterms:created>
  <dcterms:modified xsi:type="dcterms:W3CDTF">2024-05-27T14:59:03Z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2024-05-07T00:00:00Z</vt:filetime>
  </property>
  <property fmtid="{D5CDD505-2E9C-101B-9397-08002B2CF9AE}" pid="3" name="Producer">
    <vt:lpwstr>iLovePDF</vt:lpwstr>
  </property>
</Properties>
</file>