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87680"/>
            <a:ext cx="7772400" cy="95707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87680"/>
            <a:ext cx="7772400" cy="95707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36448"/>
            <a:ext cx="7772400" cy="95219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2024-05-07T21:04:03Z</dcterms:created>
  <dcterms:modified xsi:type="dcterms:W3CDTF">2024-05-07T21:04:03Z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2024-05-07T00:00:00Z</vt:filetime>
  </property>
</Properties>
</file>