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10058400" cy="7743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>
        <p:scale>
          <a:sx n="78" d="100"/>
          <a:sy n="78" d="100"/>
        </p:scale>
        <p:origin x="295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67335"/>
            <a:ext cx="8549640" cy="2695998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67301"/>
            <a:ext cx="7543800" cy="186963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379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05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2287"/>
            <a:ext cx="2168843" cy="656253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2287"/>
            <a:ext cx="6380798" cy="6562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852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74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0581"/>
            <a:ext cx="8675370" cy="3221216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182270"/>
            <a:ext cx="8675370" cy="1693961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00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1435"/>
            <a:ext cx="4274820" cy="49133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1435"/>
            <a:ext cx="4274820" cy="49133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66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2288"/>
            <a:ext cx="8675370" cy="14967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898313"/>
            <a:ext cx="4255174" cy="9303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28647"/>
            <a:ext cx="4255174" cy="41605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898313"/>
            <a:ext cx="4276130" cy="9303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28647"/>
            <a:ext cx="4276130" cy="41605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2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3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76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6255"/>
            <a:ext cx="3244096" cy="1806893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4969"/>
            <a:ext cx="5092065" cy="5503135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23148"/>
            <a:ext cx="3244096" cy="4303918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560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6255"/>
            <a:ext cx="3244096" cy="1806893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4969"/>
            <a:ext cx="5092065" cy="5503135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23148"/>
            <a:ext cx="3244096" cy="4303918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12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2288"/>
            <a:ext cx="8675370" cy="1496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1435"/>
            <a:ext cx="8675370" cy="491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177380"/>
            <a:ext cx="2263140" cy="41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CBE8-0FCD-4E53-B88C-C2856FBAB454}" type="datetimeFigureOut">
              <a:rPr lang="es-CO" smtClean="0"/>
              <a:t>30/05/24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177380"/>
            <a:ext cx="3394710" cy="41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177380"/>
            <a:ext cx="2263140" cy="41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B898-8D9A-4DA6-83D8-BE5832EFA1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2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410D257-C46F-392D-1902-3419E8B8F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" y="0"/>
            <a:ext cx="10021421" cy="7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1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1447C3-A871-2224-644D-E8822D65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" y="0"/>
            <a:ext cx="10039911" cy="77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7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37C0EF-A7AB-FC36-0117-CFFF78D4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" y="0"/>
            <a:ext cx="10021421" cy="7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3753A4-042C-DC85-D78E-0DA66823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" y="0"/>
            <a:ext cx="10039911" cy="77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2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1E838AB-6B1C-3E34-77FA-057E509FD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" y="0"/>
            <a:ext cx="10039911" cy="77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4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Samuel Gonzalez</dc:creator>
  <cp:lastModifiedBy>Microsoft Office User</cp:lastModifiedBy>
  <cp:revision>4</cp:revision>
  <cp:lastPrinted>2024-05-30T17:31:02Z</cp:lastPrinted>
  <dcterms:created xsi:type="dcterms:W3CDTF">2024-04-18T19:48:53Z</dcterms:created>
  <dcterms:modified xsi:type="dcterms:W3CDTF">2024-05-30T17:32:32Z</dcterms:modified>
</cp:coreProperties>
</file>