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>
      <p:cViewPr varScale="1">
        <p:scale>
          <a:sx n="118" d="100"/>
          <a:sy n="118" d="100"/>
        </p:scale>
        <p:origin x="168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913" y="460502"/>
            <a:ext cx="2794000" cy="3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7EB2CB-1AC5-6B14-C80F-996173BC7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9D79C7-3B79-531D-E8B7-78C45A062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4D79AB-6C62-61C6-07DF-1510F9EC7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7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187342-E830-D95B-6906-36E788187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Macintosh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Lucida Sans Unicode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2</cp:revision>
  <dcterms:created xsi:type="dcterms:W3CDTF">2024-05-07T20:27:52Z</dcterms:created>
  <dcterms:modified xsi:type="dcterms:W3CDTF">2024-05-27T15:34:33Z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2024-05-07T00:00:00Z</vt:filetime>
  </property>
  <property fmtid="{D5CDD505-2E9C-101B-9397-08002B2CF9AE}" pid="3" name="Producer">
    <vt:lpwstr>iLovePDF</vt:lpwstr>
  </property>
</Properties>
</file>