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2" d="100"/>
          <a:sy n="82" d="100"/>
        </p:scale>
        <p:origin x="3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6F42E-8E98-4575-9D5D-4F6C6B15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4E9D30-DE51-4AE3-B3F7-83E252C5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55A7-F735-41FD-9B11-D0F4B0442DE8}" type="datetimeFigureOut">
              <a:rPr lang="es-ES" smtClean="0"/>
              <a:t>4/6/24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392C58-5855-4341-8529-D096B1F4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158A06-C98E-4790-A489-30CB5B20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26D10-56CA-4143-A0C3-886BE498B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32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BD8F8-8316-4DA7-A8E6-A61A4A4D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2C45D5-27A0-4ACC-90D2-8A08E2641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7B549-9595-436A-84E5-08D5B416E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55A7-F735-41FD-9B11-D0F4B0442DE8}" type="datetimeFigureOut">
              <a:rPr lang="es-ES" smtClean="0"/>
              <a:t>4/6/24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5EF6D6-C137-4845-847C-74F43C5CE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7813B1-DB89-4718-8EDD-F526F4CE6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26D10-56CA-4143-A0C3-886BE498B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97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34054D5-852E-4D17-8621-22EB6FC1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4980CE-EA79-48EA-6F00-412829A3B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6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0DAB305-AA41-4450-A233-C98F906A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7BBEE3-4E4B-8ADF-0EE3-43EF33C2F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1E8A0C0-AD3B-459D-958F-6D354E08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08366B-1E38-2FC8-68F6-B9781632E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0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1E8A0C0-AD3B-459D-958F-6D354E08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6B7BF2-47A2-2AB3-0635-20D2CB96E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72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Microsoft Office User</cp:lastModifiedBy>
  <cp:revision>2</cp:revision>
  <dcterms:created xsi:type="dcterms:W3CDTF">2024-05-02T15:47:26Z</dcterms:created>
  <dcterms:modified xsi:type="dcterms:W3CDTF">2024-06-04T19:26:09Z</dcterms:modified>
</cp:coreProperties>
</file>