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33ABE-F740-4A56-96C2-7C91ED7B6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B5E2F3-D8BF-4D97-A6D8-7FE1CE47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814E-FB01-46BE-A645-FEA98A744637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ED136D-44DB-4DBA-B8D5-6F3D0D2E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FE6118-6F89-4A0B-9716-7F432AB3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B0B5-5470-4A3F-B2C7-578AE5ED9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4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9D5BAD-27D9-4358-908E-2182238B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3FCF43-33D4-4006-AAC7-03AA28B97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CD875E-A08C-4034-9261-47EC327E2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2814E-FB01-46BE-A645-FEA98A744637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51BF94-3E7B-4D40-8A33-52B23BE1C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34AB48-D71F-4156-B3A8-11445855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B0B5-5470-4A3F-B2C7-578AE5ED9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541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DF3E962-6954-4077-8118-1192A476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4C8AE00-5BC0-4AAA-96CC-0564228C35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2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B62A03C-73A3-4097-8BB4-EAA6AC6F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BB1FF8-5C6B-43D3-BB5A-70CD010647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9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6FB49A2-AE4C-49DA-B4DD-E2C544E3B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F5B9E2-3EC2-453A-A68F-1736E8A528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32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6D19EB7-D49B-4B06-9642-C158D156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1A9D4A3-4CC6-4F68-A0E2-EC62550F9A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0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F7EFB56-4176-45F8-B643-79317B9B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46D514-BAC1-40F4-A10A-39A1483AF9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97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4C0AB7D-00B0-4D9C-B61C-057166328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842BC5-22AB-4EB2-BA3D-5A2F524068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866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VENEGAS</dc:creator>
  <cp:lastModifiedBy>LUZ VENEGAS</cp:lastModifiedBy>
  <cp:revision>1</cp:revision>
  <dcterms:created xsi:type="dcterms:W3CDTF">2024-05-02T16:24:09Z</dcterms:created>
  <dcterms:modified xsi:type="dcterms:W3CDTF">2024-05-02T16:24:09Z</dcterms:modified>
</cp:coreProperties>
</file>