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7" d="100"/>
          <a:sy n="107" d="100"/>
        </p:scale>
        <p:origin x="20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700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397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234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051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7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145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882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838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775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25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369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CAD8A-191C-1641-8EEB-77F684977BC0}" type="datetimeFigureOut">
              <a:rPr lang="es-CO" smtClean="0"/>
              <a:t>6/09/24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FEB8F-6792-4240-AF3E-3C1011ABD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781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3361EDA-019B-9650-9F80-EE64CB182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99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E3C7A28-64D4-71A3-B585-590D8BD6C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03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E808F21-BB82-BB6E-E093-5B682FED50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97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90E8489-82AE-2705-E0F1-E6FE2EB5C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5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2684605-8AF7-1D0D-E470-B4A955893C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058401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65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FFDFF5C-4D85-306B-8D5D-0B178D7D6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19766" cy="789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2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Personalizado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2024-09-06T14:19:44Z</dcterms:created>
  <dcterms:modified xsi:type="dcterms:W3CDTF">2024-09-06T15:05:52Z</dcterms:modified>
</cp:coreProperties>
</file>