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34B-19C7-4B29-B6EC-1131C7BA78C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76D1-2C54-4026-BF27-CE42655807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634B-19C7-4B29-B6EC-1131C7BA78C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76D1-2C54-4026-BF27-CE42655807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74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2024-05-02T16:43:55Z</dcterms:created>
  <dcterms:modified xsi:type="dcterms:W3CDTF">2024-05-02T16:43:55Z</dcterms:modified>
</cp:coreProperties>
</file>