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1EFA0-BA81-419F-B8A7-973AA869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E3BB64-3D63-4D57-AC62-E5DC4420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EB0C-02AC-48E5-8450-E92D76CE9C80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6643F6-5241-47DA-A372-9BBF7394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98739-BA36-4CB6-855E-06C98755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764D-7311-4C10-ADA1-9D1FD99F3A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0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8DBF84-6576-4258-BED3-B0976665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6D721-AEAB-4136-B074-55BC3750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BD518-41F3-4CAF-8BC0-3A695EE32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EEB0C-02AC-48E5-8450-E92D76CE9C80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744D4-9C1E-4078-B24B-901E1A789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27EAC-8969-40ED-92B4-4ECFC59CB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764D-7311-4C10-ADA1-9D1FD99F3A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5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570AE11-662C-47FF-B125-B5B6D929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1E410F-26F2-49A1-AB02-15E462333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8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9971D5-8A34-48DD-BB08-002203EF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54CBCD-9948-4D25-993F-EC9CC5BA0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2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BCCE5E-1A8F-45F6-9EF3-8A28A504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F4300E-1010-4701-8D22-27555C416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F0E75FD-F371-4859-8570-2597573A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CC5F50-04B8-4773-80C7-EBDC20883E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6600444-2761-4B6C-9C16-E0632AE5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120AF6-930D-4A7A-AF6F-983DEE124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1758980-9A3C-4ED9-AAF6-A4D8B329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D70D27-1EA5-4C72-ABA1-22E93FC105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17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2024-05-02T16:30:54Z</dcterms:created>
  <dcterms:modified xsi:type="dcterms:W3CDTF">2024-05-02T16:30:54Z</dcterms:modified>
</cp:coreProperties>
</file>