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772400" cy="10058400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6F42E-8E98-4575-9D5D-4F6C6B15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4E9D30-DE51-4AE3-B3F7-83E252C5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55A7-F735-41FD-9B11-D0F4B0442DE8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392C58-5855-4341-8529-D096B1F4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158A06-C98E-4790-A489-30CB5B20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6D10-56CA-4143-A0C3-886BE498B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32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0BD8F8-8316-4DA7-A8E6-A61A4A4D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2C45D5-27A0-4ACC-90D2-8A08E2641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87B549-9595-436A-84E5-08D5B416E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355A7-F735-41FD-9B11-D0F4B0442DE8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5EF6D6-C137-4845-847C-74F43C5CE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7813B1-DB89-4718-8EDD-F526F4CE6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26D10-56CA-4143-A0C3-886BE498B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97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34054D5-852E-4D17-8621-22EB6FC1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5A3B86-5653-47D2-A42B-702E7747C6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6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0DAB305-AA41-4450-A233-C98F906A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2E5CDB-6E35-43F2-A448-352BD94980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6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1E8A0C0-AD3B-459D-958F-6D354E08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627A2C-188B-4D49-9404-901EC58E30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0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5C8A67C-6307-4E89-8B69-45202BB6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E7C886-C226-4436-9B65-59113CA5A2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148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2024-05-02T15:47:26Z</dcterms:created>
  <dcterms:modified xsi:type="dcterms:W3CDTF">2024-05-02T15:47:26Z</dcterms:modified>
</cp:coreProperties>
</file>