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E9E51-26FD-478F-9783-DDE035E51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DBF4F1-966C-44D3-A064-6CEA1A1B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CA6F-22A9-4A08-857E-0BF0AF4D6E15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C276B5-E3C3-4EA6-9A49-AAD6AF2C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004A64-0551-4A56-AB55-CED5E336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9221-C733-4999-A85D-21040B93E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7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6744B9-F87A-4581-A948-DABDCCAD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3D8DE2-031C-4A6D-BD82-D26D2C9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3245C3-754B-4FD8-840E-AFA8FC8E9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CA6F-22A9-4A08-857E-0BF0AF4D6E15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422204-4978-4D42-A8E9-BA64721B0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DD7623-094F-4324-A237-2260B2ADA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59221-C733-4999-A85D-21040B93ED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40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839FC85-3255-4A9D-9A64-F2D44B66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9F4572-0FE6-4526-92B3-F3983D03E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D02D8C-E6F4-4908-954F-79C92130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12931C-7D70-4EAA-A8B8-593433A53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34CDCDA-5F0A-4DDD-B4D9-AAA9A0CF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1E1FAA-9305-43A8-A795-52B97A4143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7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54E51D0-9982-40C7-BFFF-ACC869CC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A08682-1D93-4E16-B4D7-3DEFE51F51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0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6C4076F-90D8-41DE-8712-A441A004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681910-8A09-416B-87F8-AFD997A20B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AC50656-18EF-43C2-82AB-492B7A0D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C1ECC-098E-4B38-AB95-27743D837C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0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478D4E0-8AD0-446A-8368-8B5CFA1B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FCE628-7174-4EA9-9558-10E426CF23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3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E57D4A9-4387-47D7-A646-D18E41F6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90ED1F-D37E-41C5-A3DD-14399D1F7A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87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2024-05-02T16:07:16Z</dcterms:created>
  <dcterms:modified xsi:type="dcterms:W3CDTF">2024-05-02T16:07:16Z</dcterms:modified>
</cp:coreProperties>
</file>