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841BB-E298-4BD5-BAC0-A1D986AF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689E23-A90F-4914-BB87-553B65FD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1D4D-FFE6-4AE2-8E96-23F741868F56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7C8CC3-DD7B-4733-97B2-FD9C0D9E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96490F-C676-45A2-9C43-DAB9B888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1B0E4-673A-4B31-908F-289187BFFF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66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C74DB6-79FD-4D52-99DD-C0A94808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0341AB-EA4C-4907-B440-37688FB58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7C8DB8-DEDE-49E0-81ED-DF2D7CCE4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1D4D-FFE6-4AE2-8E96-23F741868F56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757135-8412-432A-BDC5-10FBF3DF5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CEE57E-5AC0-4A76-884B-EFBF1B927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1B0E4-673A-4B31-908F-289187BFFF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59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8049A1D-AEF0-4C5C-BB5D-6EACB478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B073E8-6D96-41FD-A3BF-FCD7F8366B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8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55272BB-52ED-4AB1-AB14-C60A13CC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9D55A8-46F5-4B7A-B7F8-F25EBE7318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9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075D9DD-8C9B-4435-BD15-C3DEDC9A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DA7893-8879-49DF-AC98-A399D5E96F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2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764DDEE-850A-442B-8786-5289B588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6CEEF9-32CD-4314-803E-C7ADC36D5D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5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D03270E-E89C-46DD-8422-A8767295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D01860-5742-4C65-BEB6-042024F8E9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8A8B356-4E8C-4730-ABDA-78B5C1FB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DDD03E-FAC9-48DA-8C3B-CF6A225BCA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24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2024-05-03T17:27:30Z</dcterms:created>
  <dcterms:modified xsi:type="dcterms:W3CDTF">2024-05-03T17:27:30Z</dcterms:modified>
</cp:coreProperties>
</file>