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0058400" cy="7772400"/>
  <p:notesSz cx="10058400" cy="7772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A4209-2EB3-408E-95CC-8042337C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C918D2B-DC03-413B-A151-21BC2CEF1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3583-5D70-4BF1-B05A-F6524CF9AE47}" type="datetimeFigureOut">
              <a:rPr lang="es-ES" smtClean="0"/>
              <a:t>06/05/2024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5EFFF6C-6CFE-4311-AF73-6EDAFE1B7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5581481-5A61-46B8-A671-77B331FC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325A-EF08-40D3-898A-FBD7B7F1CE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2862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1A571A5-8827-4711-A210-1976DFEDC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09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53C7CE-3533-496C-8670-816120071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CE550E-CBC1-4D0A-B32D-56E49D6048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43583-5D70-4BF1-B05A-F6524CF9AE47}" type="datetimeFigureOut">
              <a:rPr lang="es-ES" smtClean="0"/>
              <a:t>06/05/2024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664D5E-EED6-4EAE-A7E8-5E6737CA16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25C61E-492B-426F-8237-8AF3D6F2F3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3325A-EF08-40D3-898A-FBD7B7F1CE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2121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36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595" indent="-188595" algn="l" defTabSz="75438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32016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69735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207454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3A47BC9-9CC5-4A04-859E-4D98D252D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0FC2260-34B4-4B4A-A344-301F2CD23C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29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83DBAAF-7F13-4D38-BFCE-3E71B526E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5697565-C572-4CB8-80C2-2F11033B5A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37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76B07BB-0EDF-4EC3-8DE6-B646E13BB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E02FB00-6B48-433C-A609-F6273C4C9B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864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A3F67B5-9620-4B3A-9B7C-A2AD593C9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7572799-4AC2-43E3-B46F-57533A282A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78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ADC0599-EE00-4B64-BC48-BEA871943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4E794A3-03FB-4CB1-9892-960D094115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247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8319E7B-87F5-4903-AA9E-4F2D14A35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3409C14-AB58-4D22-B245-7C3CF4CD69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17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Personalizado</PresentationFormat>
  <Paragraphs>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LUZ VENEGAS</dc:creator>
  <cp:lastModifiedBy>LUZ VENEGAS</cp:lastModifiedBy>
  <cp:revision>1</cp:revision>
  <dcterms:created xsi:type="dcterms:W3CDTF">2024-05-06T17:15:14Z</dcterms:created>
  <dcterms:modified xsi:type="dcterms:W3CDTF">2024-05-06T17:15:14Z</dcterms:modified>
</cp:coreProperties>
</file>