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DB68-FE0B-499A-ADBB-69EC3D12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123D2F-59E4-40E5-B7DC-BCE82FB5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A009-F8D7-4D5D-A32C-FC6DEF6262DF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B9E698-2DC5-4E0C-8C45-5F300095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86271C-8AF9-43F9-98EA-EDC307A2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7F97-3293-4AC1-9378-08DE4FF9D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8539E5-4506-49F4-8255-DCFA8673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FBB1DF-DF5F-4C77-80B7-816C90EE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7F3DB-AE68-47E3-8CCA-08539344B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A009-F8D7-4D5D-A32C-FC6DEF6262DF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57935-D8A8-4BC9-B2C1-1B36D9F35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EC4038-C24F-4B6A-BEFE-1C68829E1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7F97-3293-4AC1-9378-08DE4FF9D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0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6709E2A-334B-4030-9DF1-1AACE037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B35EC6-6518-415E-95BB-C509B0838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F503D61-CAD4-4960-B4EB-C64289B4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C935DB-31DF-4C9B-986C-8F60997C3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8AB140-FC33-462A-9644-A6E2E8E5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BBA7D-5795-4DCF-B88F-F36F200BB4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EC4513-216D-410C-8BCB-5B42FE78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C76437-3CD2-4CA1-B4FF-CBD3EB0A4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6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A8C6B57-F1CA-4B1B-A380-37553882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21D1D1-43D8-483C-9296-D7B19264D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5A65F0-95F3-4ADE-A487-A6D7D9A1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050DB4-1E1A-478B-9517-0AA97D7E5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2024-05-02T16:17:51Z</dcterms:created>
  <dcterms:modified xsi:type="dcterms:W3CDTF">2024-05-02T16:17:51Z</dcterms:modified>
</cp:coreProperties>
</file>